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7" r:id="rId5"/>
    <p:sldId id="264" r:id="rId6"/>
    <p:sldId id="269" r:id="rId7"/>
    <p:sldId id="265" r:id="rId8"/>
    <p:sldId id="266" r:id="rId9"/>
    <p:sldId id="262" r:id="rId10"/>
    <p:sldId id="257" r:id="rId11"/>
    <p:sldId id="263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39" autoAdjust="0"/>
  </p:normalViewPr>
  <p:slideViewPr>
    <p:cSldViewPr>
      <p:cViewPr>
        <p:scale>
          <a:sx n="72" d="100"/>
          <a:sy n="72" d="100"/>
        </p:scale>
        <p:origin x="-147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E2952D-214F-4ECC-9A6F-10F372DB7F5A}" type="datetimeFigureOut">
              <a:rPr lang="fr-FR"/>
              <a:pPr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3C462-7BDC-40DC-B0D7-824A722F3E6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101571-88B8-4C70-BBE5-9F9D2689EC3F}" type="datetimeFigureOut">
              <a:rPr lang="fr-FR"/>
              <a:pPr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9A7E-4F0F-4386-BD0C-DC2D68EBEBB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3AE9D-E185-4EFD-BAA9-72BA0E4BA036}" type="datetimeFigureOut">
              <a:rPr lang="fr-FR"/>
              <a:pPr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B1FFA-975C-496D-A952-5AD389FD2B4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1DB8A-6275-4894-A71A-DF805BAA733F}" type="datetimeFigureOut">
              <a:rPr lang="fr-FR"/>
              <a:pPr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4DA0F-1DB3-4D6C-A41B-33CAD2FA19E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63745-3ABF-4ABB-9570-45EACAC74AAE}" type="datetimeFigureOut">
              <a:rPr lang="fr-FR"/>
              <a:pPr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D3EF8-B64D-4772-8C48-E21E0B01967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479C66-C8CB-4D75-B2FE-464F8769FCD9}" type="datetimeFigureOut">
              <a:rPr lang="fr-FR"/>
              <a:pPr/>
              <a:t>01/10/2018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F64A2-4E49-4787-A81E-4BD110CD20D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5C7818-955C-444C-A74B-144F98939D8C}" type="datetimeFigureOut">
              <a:rPr lang="fr-FR"/>
              <a:pPr/>
              <a:t>01/10/2018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2E050-F59F-4ADE-AA87-C4BE61D1F92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077DC-C333-4D2C-849B-2CFB39A7F795}" type="datetimeFigureOut">
              <a:rPr lang="fr-FR"/>
              <a:pPr/>
              <a:t>01/10/2018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B4A78-6585-45C9-B2E2-99DA07CE931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5FFC24-7F6A-4387-A15F-D140E7FEC0CB}" type="datetimeFigureOut">
              <a:rPr lang="fr-FR"/>
              <a:pPr/>
              <a:t>01/10/2018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4016D-1214-4D49-AF4C-C734EF9BEC4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47682-FF25-4635-BE5D-92F6478AFF65}" type="datetimeFigureOut">
              <a:rPr lang="fr-FR"/>
              <a:pPr/>
              <a:t>01/10/2018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D28BF-BB38-4B12-8ABC-C2856A1B107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1EA0B6-8DF5-4255-86ED-8716841FFE7B}" type="datetimeFigureOut">
              <a:rPr lang="fr-FR"/>
              <a:pPr/>
              <a:t>01/10/2018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E5E94-9EB8-41DE-B888-F3CE86C8A71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24E31B2-3D6D-4A32-A709-32344DF04E5A}" type="datetimeFigureOut">
              <a:rPr lang="fr-FR"/>
              <a:pPr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B74010F-354F-4E0C-8F2D-86808220EAB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SC00648.JPG                                                   000C09C1Macintosh HD                   7C268273: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</a:blip>
          <a:srcRect t="11469" r="-2436" b="32281"/>
          <a:stretch/>
        </p:blipFill>
        <p:spPr bwMode="auto">
          <a:xfrm>
            <a:off x="1" y="1"/>
            <a:ext cx="93667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Titre 1"/>
          <p:cNvSpPr>
            <a:spLocks noGrp="1"/>
          </p:cNvSpPr>
          <p:nvPr>
            <p:ph type="ctrTitle"/>
          </p:nvPr>
        </p:nvSpPr>
        <p:spPr>
          <a:xfrm>
            <a:off x="1979613" y="5589588"/>
            <a:ext cx="5256212" cy="935037"/>
          </a:xfrm>
        </p:spPr>
        <p:txBody>
          <a:bodyPr/>
          <a:lstStyle/>
          <a:p>
            <a:r>
              <a:rPr lang="fr-FR" sz="2400" dirty="0" smtClean="0"/>
              <a:t>Jeudi 4 octobre 2018</a:t>
            </a:r>
            <a:br>
              <a:rPr lang="fr-FR" sz="2400" dirty="0" smtClean="0"/>
            </a:br>
            <a:r>
              <a:rPr lang="fr-FR" sz="2400" dirty="0" smtClean="0"/>
              <a:t>Salle du stade Daniel Faucher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60648"/>
            <a:ext cx="8229600" cy="2592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fr-F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Réunion de rentrée du</a:t>
            </a:r>
          </a:p>
          <a:p>
            <a:pPr fontAlgn="auto">
              <a:spcAft>
                <a:spcPts val="600"/>
              </a:spcAft>
              <a:defRPr/>
            </a:pPr>
            <a:r>
              <a:rPr lang="fr-F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TUC</a:t>
            </a:r>
            <a:r>
              <a:rPr lang="fr-F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Ski - Snowboard</a:t>
            </a:r>
            <a:endParaRPr lang="fr-FR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Image 2" descr="logo-tuc-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25020"/>
            <a:ext cx="2448272" cy="244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35.jpg                                                         000C09C1Macintosh HD                   7C268273: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559" y="0"/>
            <a:ext cx="9144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239" y="8857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Adhésion</a:t>
            </a:r>
            <a:endParaRPr lang="fr-FR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35" y="908720"/>
            <a:ext cx="9124665" cy="58326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r-FR" sz="2400" dirty="0"/>
              <a:t>Licence loisir FSGT année: </a:t>
            </a:r>
            <a:endParaRPr lang="fr-FR" sz="2400" dirty="0" smtClean="0"/>
          </a:p>
          <a:p>
            <a:pPr lvl="1">
              <a:lnSpc>
                <a:spcPct val="80000"/>
              </a:lnSpc>
            </a:pPr>
            <a:r>
              <a:rPr lang="fr-FR" sz="1600" dirty="0" smtClean="0"/>
              <a:t>Adultes </a:t>
            </a:r>
            <a:r>
              <a:rPr lang="fr-FR" sz="1600" dirty="0"/>
              <a:t>loisirs FSGT : 63 euros + 2 sorties (2*40) = 143€</a:t>
            </a:r>
          </a:p>
          <a:p>
            <a:pPr lvl="1">
              <a:lnSpc>
                <a:spcPct val="80000"/>
              </a:lnSpc>
            </a:pPr>
            <a:r>
              <a:rPr lang="fr-FR" sz="1600" dirty="0"/>
              <a:t>Jeunes (15-18 ans) : 57 euros  + 2 sorties (2*35) = 127€</a:t>
            </a:r>
          </a:p>
          <a:p>
            <a:pPr lvl="1">
              <a:lnSpc>
                <a:spcPct val="80000"/>
              </a:lnSpc>
            </a:pPr>
            <a:r>
              <a:rPr lang="fr-FR" sz="1600" dirty="0"/>
              <a:t>Enfants (6 – 15 ans) : 49 euros + 2 sorties ( 2*35) = 119€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400" dirty="0"/>
              <a:t>Licence 4 mois FSGT :</a:t>
            </a:r>
          </a:p>
          <a:p>
            <a:pPr lvl="1">
              <a:lnSpc>
                <a:spcPct val="80000"/>
              </a:lnSpc>
            </a:pPr>
            <a:r>
              <a:rPr lang="fr-FR" sz="1600" dirty="0"/>
              <a:t>Adultes loisirs FSGT : 50 euros +2 sorties = 130€</a:t>
            </a:r>
          </a:p>
          <a:p>
            <a:pPr lvl="1">
              <a:lnSpc>
                <a:spcPct val="80000"/>
              </a:lnSpc>
            </a:pPr>
            <a:r>
              <a:rPr lang="fr-FR" sz="1600" dirty="0"/>
              <a:t>Jeunes (15-18 ans) : 45 euros +2 sorties = 115€</a:t>
            </a:r>
          </a:p>
          <a:p>
            <a:pPr lvl="1">
              <a:lnSpc>
                <a:spcPct val="80000"/>
              </a:lnSpc>
            </a:pPr>
            <a:r>
              <a:rPr lang="fr-FR" sz="1600" dirty="0"/>
              <a:t>Enfants (6 – 15 ans) : 40 euros +2 sorties = 110€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400" dirty="0"/>
              <a:t>Licence stage uniquement :</a:t>
            </a:r>
          </a:p>
          <a:p>
            <a:pPr lvl="1">
              <a:lnSpc>
                <a:spcPct val="80000"/>
              </a:lnSpc>
            </a:pPr>
            <a:r>
              <a:rPr lang="fr-FR" sz="1600" dirty="0"/>
              <a:t>Adultes loisirs FSGT : 30 euros</a:t>
            </a:r>
          </a:p>
          <a:p>
            <a:pPr lvl="1">
              <a:lnSpc>
                <a:spcPct val="80000"/>
              </a:lnSpc>
            </a:pPr>
            <a:r>
              <a:rPr lang="fr-FR" sz="1600" dirty="0"/>
              <a:t>Jeunes et enfants (15-18 ans) : 20 euros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400" dirty="0"/>
              <a:t>Accueil de licenciés d’autres clubs </a:t>
            </a:r>
            <a:r>
              <a:rPr lang="fr-FR" sz="2400" dirty="0" smtClean="0"/>
              <a:t>: </a:t>
            </a:r>
            <a:r>
              <a:rPr lang="fr-FR" sz="2400" dirty="0"/>
              <a:t>25 </a:t>
            </a:r>
            <a:r>
              <a:rPr lang="fr-FR" sz="2400" dirty="0" smtClean="0"/>
              <a:t>euros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400" dirty="0"/>
              <a:t>Tarifs compétition FFS :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400" dirty="0" smtClean="0"/>
              <a:t>Licence FFS + </a:t>
            </a:r>
            <a:r>
              <a:rPr lang="fr-FR" sz="2400" dirty="0"/>
              <a:t>2 sorties entre 158€ et  226€ selon la </a:t>
            </a:r>
            <a:r>
              <a:rPr lang="fr-FR" sz="2400" dirty="0" smtClean="0"/>
              <a:t>formule</a:t>
            </a:r>
          </a:p>
          <a:p>
            <a:pPr>
              <a:lnSpc>
                <a:spcPct val="80000"/>
              </a:lnSpc>
            </a:pPr>
            <a:endParaRPr lang="fr-FR" sz="7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1600" dirty="0" smtClean="0"/>
              <a:t>NB : 5 € / personne sont reversés au TUC omnisport</a:t>
            </a: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locon-de-neige-3.jpg"/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11997" b="439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Image 3" descr="ques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7774"/>
            <a:ext cx="9044967" cy="5125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Présentation générale</a:t>
            </a:r>
            <a:endParaRPr lang="fr-F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+mj-ea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600200"/>
            <a:ext cx="857885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325"/>
              </a:spcBef>
              <a:spcAft>
                <a:spcPts val="600"/>
              </a:spcAft>
            </a:pPr>
            <a:r>
              <a:rPr lang="fr-FR" sz="3000" dirty="0" smtClean="0"/>
              <a:t>Le club, créé en 2015, est ouvert à tous pour la pratique du ski et du snowboard</a:t>
            </a:r>
          </a:p>
          <a:p>
            <a:pPr>
              <a:lnSpc>
                <a:spcPct val="90000"/>
              </a:lnSpc>
              <a:spcBef>
                <a:spcPts val="1325"/>
              </a:spcBef>
              <a:spcAft>
                <a:spcPts val="600"/>
              </a:spcAft>
            </a:pPr>
            <a:r>
              <a:rPr lang="fr-FR" sz="3000" dirty="0"/>
              <a:t>S</a:t>
            </a:r>
            <a:r>
              <a:rPr lang="fr-FR" sz="3000" dirty="0" smtClean="0"/>
              <a:t>ection loisir pour les enfants : sorties les samedi, stages, week-end</a:t>
            </a:r>
          </a:p>
          <a:p>
            <a:pPr>
              <a:lnSpc>
                <a:spcPct val="90000"/>
              </a:lnSpc>
              <a:spcBef>
                <a:spcPts val="1325"/>
              </a:spcBef>
              <a:spcAft>
                <a:spcPts val="600"/>
              </a:spcAft>
            </a:pPr>
            <a:r>
              <a:rPr lang="fr-FR" sz="3000" dirty="0" smtClean="0"/>
              <a:t>Accueil à partir de 6 ans pour les enfants avec encadrement à la journée</a:t>
            </a:r>
          </a:p>
          <a:p>
            <a:pPr>
              <a:lnSpc>
                <a:spcPct val="90000"/>
              </a:lnSpc>
              <a:spcBef>
                <a:spcPts val="1325"/>
              </a:spcBef>
              <a:spcAft>
                <a:spcPts val="600"/>
              </a:spcAft>
            </a:pPr>
            <a:r>
              <a:rPr lang="fr-FR" sz="3000" dirty="0" smtClean="0"/>
              <a:t>Affiliation FSGT en loisir et FFS en compétition</a:t>
            </a:r>
          </a:p>
          <a:p>
            <a:pPr>
              <a:lnSpc>
                <a:spcPct val="90000"/>
              </a:lnSpc>
              <a:spcBef>
                <a:spcPts val="1325"/>
              </a:spcBef>
              <a:spcAft>
                <a:spcPts val="600"/>
              </a:spcAft>
            </a:pPr>
            <a:r>
              <a:rPr lang="fr-FR" sz="3000" dirty="0" smtClean="0"/>
              <a:t>Formation de moniteurs fédéraux FSGT en ski et snowboard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sz="3000" dirty="0" smtClean="0"/>
          </a:p>
        </p:txBody>
      </p:sp>
      <p:pic>
        <p:nvPicPr>
          <p:cNvPr id="11" name="Image 10" descr="P2.jpg"/>
          <p:cNvPicPr>
            <a:picLocks noChangeAspect="1"/>
          </p:cNvPicPr>
          <p:nvPr/>
        </p:nvPicPr>
        <p:blipFill rotWithShape="1">
          <a:blip r:embed="rId2" cstate="print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3579" r="19617" b="24893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ans titre.jpg                                                 000C09C1Macintosh HD                   7C268273: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Loisir adulte et enfant</a:t>
            </a:r>
            <a:endParaRPr lang="fr-F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325"/>
              </a:spcBef>
            </a:pPr>
            <a:r>
              <a:rPr lang="fr-FR" sz="3000" dirty="0" smtClean="0"/>
              <a:t>Sorties dès début décembre à fin </a:t>
            </a:r>
            <a:r>
              <a:rPr lang="fr-FR" sz="3000" smtClean="0"/>
              <a:t>mars,2 </a:t>
            </a:r>
            <a:r>
              <a:rPr lang="fr-FR" sz="3000" smtClean="0"/>
              <a:t>samedi </a:t>
            </a:r>
            <a:r>
              <a:rPr lang="fr-FR" sz="3000" dirty="0" smtClean="0"/>
              <a:t>sur 3.</a:t>
            </a:r>
          </a:p>
          <a:p>
            <a:pPr>
              <a:lnSpc>
                <a:spcPct val="90000"/>
              </a:lnSpc>
              <a:spcBef>
                <a:spcPts val="1325"/>
              </a:spcBef>
            </a:pPr>
            <a:r>
              <a:rPr lang="fr-FR" sz="3000" dirty="0" smtClean="0"/>
              <a:t>Inscription et règlement au plus tard le mardi précédant la sortie (transport, forfait et encadrement par moniteurs FSGT)</a:t>
            </a:r>
          </a:p>
          <a:p>
            <a:pPr lvl="1">
              <a:lnSpc>
                <a:spcPct val="90000"/>
              </a:lnSpc>
              <a:spcBef>
                <a:spcPts val="1325"/>
              </a:spcBef>
            </a:pPr>
            <a:r>
              <a:rPr lang="fr-FR" sz="2600" dirty="0" smtClean="0"/>
              <a:t>Adulte à partir de 40 € </a:t>
            </a:r>
            <a:r>
              <a:rPr lang="fr-FR" sz="1800" dirty="0" smtClean="0"/>
              <a:t>encadrement optionnel à la demi journée</a:t>
            </a:r>
          </a:p>
          <a:p>
            <a:pPr lvl="1">
              <a:lnSpc>
                <a:spcPct val="90000"/>
              </a:lnSpc>
              <a:spcBef>
                <a:spcPts val="1325"/>
              </a:spcBef>
              <a:spcAft>
                <a:spcPts val="1800"/>
              </a:spcAft>
            </a:pPr>
            <a:r>
              <a:rPr lang="fr-FR" sz="2600" dirty="0" smtClean="0"/>
              <a:t>Enfant </a:t>
            </a:r>
            <a:r>
              <a:rPr lang="fr-FR" sz="2600" dirty="0"/>
              <a:t> à partir de 35</a:t>
            </a:r>
            <a:r>
              <a:rPr lang="fr-FR" sz="2600" dirty="0" smtClean="0"/>
              <a:t>€ </a:t>
            </a:r>
            <a:r>
              <a:rPr lang="fr-FR" sz="2000" dirty="0" smtClean="0"/>
              <a:t>encadrement à la journée</a:t>
            </a:r>
          </a:p>
          <a:p>
            <a:pPr>
              <a:lnSpc>
                <a:spcPct val="90000"/>
              </a:lnSpc>
              <a:spcBef>
                <a:spcPts val="1325"/>
              </a:spcBef>
              <a:spcAft>
                <a:spcPts val="1200"/>
              </a:spcAft>
            </a:pPr>
            <a:r>
              <a:rPr lang="fr-FR" sz="3000" dirty="0" smtClean="0"/>
              <a:t>Stages et WE club et partenaires (Médecine, TBS, </a:t>
            </a:r>
            <a:r>
              <a:rPr lang="fr-FR" sz="3000" dirty="0" err="1" smtClean="0"/>
              <a:t>Staps</a:t>
            </a:r>
            <a:r>
              <a:rPr lang="fr-FR" sz="3000" dirty="0" smtClean="0"/>
              <a:t>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us1 Samedi 29 Janv#1240BD9.jpg                                000C09C1Macintosh HD                   7C268273: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4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Loisir adulte et enfant</a:t>
            </a:r>
            <a:endParaRPr lang="fr-F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781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325"/>
              </a:spcBef>
            </a:pPr>
            <a:r>
              <a:rPr lang="fr-FR" sz="3000" dirty="0"/>
              <a:t>M</a:t>
            </a:r>
            <a:r>
              <a:rPr lang="fr-FR" sz="3000" dirty="0" smtClean="0"/>
              <a:t>ise à disposition de forfaits pré-chargés à un tarif club</a:t>
            </a:r>
          </a:p>
          <a:p>
            <a:pPr>
              <a:lnSpc>
                <a:spcPct val="90000"/>
              </a:lnSpc>
              <a:spcBef>
                <a:spcPts val="1325"/>
              </a:spcBef>
            </a:pPr>
            <a:r>
              <a:rPr lang="fr-FR" sz="3000" dirty="0" smtClean="0"/>
              <a:t>Stations partenaires :</a:t>
            </a:r>
          </a:p>
          <a:p>
            <a:pPr lvl="1">
              <a:lnSpc>
                <a:spcPct val="90000"/>
              </a:lnSpc>
              <a:spcBef>
                <a:spcPts val="1325"/>
              </a:spcBef>
            </a:pPr>
            <a:r>
              <a:rPr lang="fr-FR" sz="2600" dirty="0" err="1" smtClean="0"/>
              <a:t>Peyragudes</a:t>
            </a:r>
            <a:endParaRPr lang="fr-FR" sz="2600" dirty="0"/>
          </a:p>
          <a:p>
            <a:pPr lvl="1">
              <a:lnSpc>
                <a:spcPct val="90000"/>
              </a:lnSpc>
              <a:spcBef>
                <a:spcPts val="1325"/>
              </a:spcBef>
            </a:pPr>
            <a:r>
              <a:rPr lang="fr-FR" sz="2600" dirty="0" err="1" smtClean="0"/>
              <a:t>Grandvalira</a:t>
            </a:r>
            <a:endParaRPr lang="fr-FR" sz="2600" dirty="0" smtClean="0"/>
          </a:p>
          <a:p>
            <a:pPr lvl="1">
              <a:lnSpc>
                <a:spcPct val="90000"/>
              </a:lnSpc>
              <a:spcBef>
                <a:spcPts val="1325"/>
              </a:spcBef>
            </a:pPr>
            <a:r>
              <a:rPr lang="fr-FR" sz="2600" dirty="0" smtClean="0"/>
              <a:t>Font </a:t>
            </a:r>
            <a:r>
              <a:rPr lang="fr-FR" sz="2600" dirty="0" err="1" smtClean="0"/>
              <a:t>Romeu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30520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ate.jp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99" b="106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Compétition SKI</a:t>
            </a:r>
            <a:endParaRPr lang="fr-F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+mj-ea"/>
            </a:endParaRPr>
          </a:p>
        </p:txBody>
      </p:sp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4525963"/>
          </a:xfrm>
        </p:spPr>
        <p:txBody>
          <a:bodyPr/>
          <a:lstStyle/>
          <a:p>
            <a:pPr>
              <a:spcBef>
                <a:spcPts val="1325"/>
              </a:spcBef>
              <a:spcAft>
                <a:spcPts val="600"/>
              </a:spcAft>
            </a:pPr>
            <a:r>
              <a:rPr lang="fr-FR" sz="3000" dirty="0" smtClean="0"/>
              <a:t>Préparation physique fortement recommandée</a:t>
            </a:r>
          </a:p>
          <a:p>
            <a:pPr>
              <a:spcBef>
                <a:spcPts val="1325"/>
              </a:spcBef>
              <a:spcAft>
                <a:spcPts val="600"/>
              </a:spcAft>
            </a:pPr>
            <a:r>
              <a:rPr lang="fr-FR" sz="3000" dirty="0" smtClean="0"/>
              <a:t>Sorties d’entrainement regroupées avec le loisir en début de saison</a:t>
            </a:r>
          </a:p>
          <a:p>
            <a:pPr>
              <a:spcBef>
                <a:spcPts val="1325"/>
              </a:spcBef>
              <a:spcAft>
                <a:spcPts val="600"/>
              </a:spcAft>
            </a:pPr>
            <a:r>
              <a:rPr lang="fr-FR" sz="3000" dirty="0" smtClean="0"/>
              <a:t>Stage d</a:t>
            </a:r>
            <a:r>
              <a:rPr lang="fr-FR" altLang="fr-FR" sz="3000" dirty="0" smtClean="0"/>
              <a:t>’</a:t>
            </a:r>
            <a:r>
              <a:rPr lang="fr-FR" sz="3000" dirty="0" smtClean="0"/>
              <a:t>entrainement de 4 jours à Noël sur le PRT</a:t>
            </a:r>
          </a:p>
          <a:p>
            <a:pPr>
              <a:spcBef>
                <a:spcPts val="1325"/>
              </a:spcBef>
              <a:spcAft>
                <a:spcPts val="600"/>
              </a:spcAft>
            </a:pPr>
            <a:r>
              <a:rPr lang="fr-FR" sz="3000" dirty="0" smtClean="0"/>
              <a:t>Début des courses en janvier (calendrier à venir)</a:t>
            </a:r>
          </a:p>
          <a:p>
            <a:pPr lvl="1">
              <a:spcAft>
                <a:spcPts val="600"/>
              </a:spcAft>
            </a:pPr>
            <a:r>
              <a:rPr lang="fr-FR" dirty="0" smtClean="0"/>
              <a:t>Participation aux courses secteur</a:t>
            </a:r>
          </a:p>
          <a:p>
            <a:pPr lvl="1">
              <a:spcAft>
                <a:spcPts val="600"/>
              </a:spcAft>
            </a:pPr>
            <a:r>
              <a:rPr lang="fr-FR" dirty="0" smtClean="0"/>
              <a:t>Vacances scolaires flèches/chamois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Snowboard </a:t>
            </a:r>
            <a:r>
              <a:rPr lang="fr-FR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Extreme</a:t>
            </a:r>
            <a: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 </a:t>
            </a:r>
            <a:r>
              <a:rPr lang="fr-FR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Carving</a:t>
            </a:r>
            <a:endParaRPr lang="fr-F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+mj-ea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4525963"/>
          </a:xfrm>
        </p:spPr>
        <p:txBody>
          <a:bodyPr/>
          <a:lstStyle/>
          <a:p>
            <a:pPr>
              <a:spcBef>
                <a:spcPts val="1325"/>
              </a:spcBef>
              <a:spcAft>
                <a:spcPts val="600"/>
              </a:spcAft>
            </a:pPr>
            <a:r>
              <a:rPr lang="fr-FR" sz="3000" dirty="0" smtClean="0"/>
              <a:t>Initiation aux techniques d’</a:t>
            </a:r>
            <a:r>
              <a:rPr lang="fr-FR" sz="3000" dirty="0" err="1" smtClean="0"/>
              <a:t>extreme</a:t>
            </a:r>
            <a:r>
              <a:rPr lang="fr-FR" sz="3000" dirty="0" smtClean="0"/>
              <a:t> </a:t>
            </a:r>
            <a:r>
              <a:rPr lang="fr-FR" sz="3000" dirty="0" err="1" smtClean="0"/>
              <a:t>carving</a:t>
            </a:r>
            <a:r>
              <a:rPr lang="fr-FR" sz="3000" dirty="0" smtClean="0"/>
              <a:t> pendant le stage de Noël et les sorties de janvier</a:t>
            </a:r>
          </a:p>
          <a:p>
            <a:pPr>
              <a:spcBef>
                <a:spcPts val="1325"/>
              </a:spcBef>
              <a:spcAft>
                <a:spcPts val="600"/>
              </a:spcAft>
            </a:pPr>
            <a:r>
              <a:rPr lang="fr-FR" sz="3000" dirty="0" smtClean="0"/>
              <a:t>12 Janvier : Sortie test et </a:t>
            </a:r>
            <a:r>
              <a:rPr lang="fr-FR" sz="3000" smtClean="0"/>
              <a:t>conseils SWOARD encadrée </a:t>
            </a:r>
            <a:r>
              <a:rPr lang="fr-FR" sz="3000" dirty="0" smtClean="0"/>
              <a:t>par Sébastien Henri </a:t>
            </a:r>
          </a:p>
          <a:p>
            <a:pPr>
              <a:spcBef>
                <a:spcPts val="1325"/>
              </a:spcBef>
              <a:spcAft>
                <a:spcPts val="600"/>
              </a:spcAft>
            </a:pPr>
            <a:r>
              <a:rPr lang="fr-FR" sz="3000" dirty="0" smtClean="0"/>
              <a:t>Prêt de matériel SWOARD</a:t>
            </a:r>
            <a:r>
              <a:rPr lang="fr-FR" dirty="0"/>
              <a:t> </a:t>
            </a:r>
            <a:r>
              <a:rPr lang="fr-FR" dirty="0" smtClean="0"/>
              <a:t>Dual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261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1050648.jpg"/>
          <p:cNvPicPr>
            <a:picLocks noChangeAspect="1"/>
          </p:cNvPicPr>
          <p:nvPr/>
        </p:nvPicPr>
        <p:blipFill>
          <a:blip r:embed="rId2" cstate="print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" y="-27384"/>
            <a:ext cx="9180511" cy="68853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Calendrier prévisionnel</a:t>
            </a:r>
            <a:endParaRPr lang="fr-F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2864" y="1340768"/>
            <a:ext cx="8291264" cy="5069160"/>
          </a:xfrm>
        </p:spPr>
        <p:txBody>
          <a:bodyPr>
            <a:noAutofit/>
          </a:bodyPr>
          <a:lstStyle/>
          <a:p>
            <a:r>
              <a:rPr lang="fr-FR" sz="2800" dirty="0"/>
              <a:t>1/12 </a:t>
            </a:r>
            <a:r>
              <a:rPr lang="fr-FR" sz="2400" dirty="0" err="1"/>
              <a:t>Peyragudes</a:t>
            </a:r>
            <a:r>
              <a:rPr lang="fr-FR" sz="2400" dirty="0"/>
              <a:t> </a:t>
            </a:r>
            <a:r>
              <a:rPr lang="fr-FR" sz="2400" dirty="0" smtClean="0"/>
              <a:t>reprise sortie accompagnée/encadrée</a:t>
            </a:r>
            <a:endParaRPr lang="fr-FR" sz="2400" dirty="0"/>
          </a:p>
          <a:p>
            <a:r>
              <a:rPr lang="fr-FR" sz="2800" dirty="0"/>
              <a:t>8/12 </a:t>
            </a:r>
            <a:r>
              <a:rPr lang="fr-FR" sz="2400" dirty="0" err="1"/>
              <a:t>Peyragudes</a:t>
            </a:r>
            <a:r>
              <a:rPr lang="fr-FR" sz="2400" dirty="0"/>
              <a:t> sortie </a:t>
            </a:r>
            <a:r>
              <a:rPr lang="fr-FR" sz="2400" dirty="0" smtClean="0"/>
              <a:t>encadrée</a:t>
            </a:r>
            <a:endParaRPr lang="fr-FR" sz="2400" dirty="0"/>
          </a:p>
          <a:p>
            <a:r>
              <a:rPr lang="fr-FR" sz="2800" dirty="0"/>
              <a:t>15 et 16 </a:t>
            </a:r>
            <a:r>
              <a:rPr lang="fr-FR" sz="2400" dirty="0"/>
              <a:t>Recyclage moniteurs </a:t>
            </a:r>
            <a:r>
              <a:rPr lang="fr-FR" sz="2400" dirty="0" err="1"/>
              <a:t>Bareges</a:t>
            </a:r>
            <a:r>
              <a:rPr lang="fr-FR" sz="2400" dirty="0"/>
              <a:t> </a:t>
            </a:r>
            <a:r>
              <a:rPr lang="fr-FR" sz="2400" dirty="0" smtClean="0"/>
              <a:t>+ formation ARVA</a:t>
            </a:r>
            <a:endParaRPr lang="fr-FR" sz="2400" dirty="0"/>
          </a:p>
          <a:p>
            <a:r>
              <a:rPr lang="fr-FR" sz="2800" dirty="0"/>
              <a:t>26 au </a:t>
            </a:r>
            <a:r>
              <a:rPr lang="fr-FR" sz="2800" dirty="0" smtClean="0"/>
              <a:t>30/12 </a:t>
            </a:r>
            <a:r>
              <a:rPr lang="fr-FR" sz="2400" dirty="0" smtClean="0"/>
              <a:t>stage </a:t>
            </a:r>
            <a:r>
              <a:rPr lang="fr-FR" sz="2400" dirty="0"/>
              <a:t>F</a:t>
            </a:r>
            <a:r>
              <a:rPr lang="fr-FR" sz="2400" dirty="0" smtClean="0"/>
              <a:t>ont </a:t>
            </a:r>
            <a:r>
              <a:rPr lang="fr-FR" sz="2400" dirty="0" err="1"/>
              <a:t>R</a:t>
            </a:r>
            <a:r>
              <a:rPr lang="fr-FR" sz="2400" dirty="0" err="1" smtClean="0"/>
              <a:t>omeu</a:t>
            </a:r>
            <a:r>
              <a:rPr lang="fr-FR" sz="2400" dirty="0" smtClean="0"/>
              <a:t> encadré</a:t>
            </a:r>
            <a:endParaRPr lang="fr-FR" sz="2400" dirty="0"/>
          </a:p>
          <a:p>
            <a:r>
              <a:rPr lang="fr-FR" sz="2800" dirty="0"/>
              <a:t>5 ou 6/01 </a:t>
            </a:r>
            <a:r>
              <a:rPr lang="fr-FR" sz="2400" dirty="0" err="1"/>
              <a:t>Grandvalira</a:t>
            </a:r>
            <a:r>
              <a:rPr lang="fr-FR" sz="2400" dirty="0"/>
              <a:t> </a:t>
            </a:r>
            <a:r>
              <a:rPr lang="fr-FR" sz="2400" dirty="0" smtClean="0"/>
              <a:t> sortie accompagnée/libre</a:t>
            </a:r>
            <a:endParaRPr lang="fr-FR" sz="2800" dirty="0" smtClean="0"/>
          </a:p>
          <a:p>
            <a:r>
              <a:rPr lang="fr-FR" sz="2800" dirty="0" smtClean="0"/>
              <a:t>12/01 </a:t>
            </a:r>
            <a:r>
              <a:rPr lang="fr-FR" sz="2400" dirty="0" err="1"/>
              <a:t>Peyragudes</a:t>
            </a:r>
            <a:r>
              <a:rPr lang="fr-FR" sz="2400" dirty="0"/>
              <a:t> sortie </a:t>
            </a:r>
            <a:r>
              <a:rPr lang="fr-FR" sz="2400" dirty="0" smtClean="0"/>
              <a:t>encadrée</a:t>
            </a:r>
            <a:endParaRPr lang="fr-FR" sz="2800" dirty="0"/>
          </a:p>
          <a:p>
            <a:r>
              <a:rPr lang="fr-FR" sz="2800" dirty="0"/>
              <a:t>26/01 </a:t>
            </a:r>
            <a:r>
              <a:rPr lang="fr-FR" sz="2400" dirty="0" err="1"/>
              <a:t>Peyragudes</a:t>
            </a:r>
            <a:r>
              <a:rPr lang="fr-FR" sz="2400" dirty="0"/>
              <a:t> sortie </a:t>
            </a:r>
            <a:r>
              <a:rPr lang="fr-FR" sz="2400" dirty="0" smtClean="0"/>
              <a:t>encadrée</a:t>
            </a:r>
            <a:endParaRPr lang="fr-FR" sz="2400" dirty="0"/>
          </a:p>
          <a:p>
            <a:r>
              <a:rPr lang="fr-FR" sz="2800" dirty="0"/>
              <a:t>2 ou </a:t>
            </a:r>
            <a:r>
              <a:rPr lang="fr-FR" sz="2800" dirty="0" smtClean="0"/>
              <a:t>3/02</a:t>
            </a:r>
            <a:r>
              <a:rPr lang="fr-FR" sz="2800" dirty="0"/>
              <a:t>  </a:t>
            </a:r>
            <a:r>
              <a:rPr lang="fr-FR" sz="2400" dirty="0" err="1"/>
              <a:t>Grandvalira</a:t>
            </a:r>
            <a:r>
              <a:rPr lang="fr-FR" sz="2400" dirty="0"/>
              <a:t> </a:t>
            </a:r>
            <a:r>
              <a:rPr lang="fr-FR" sz="2400" dirty="0" smtClean="0"/>
              <a:t> sortie accompagnée/libre</a:t>
            </a:r>
          </a:p>
          <a:p>
            <a:r>
              <a:rPr lang="fr-FR" sz="2800" dirty="0" smtClean="0"/>
              <a:t> 27/02 </a:t>
            </a:r>
            <a:r>
              <a:rPr lang="fr-FR" sz="2800" dirty="0"/>
              <a:t>au 2/03 </a:t>
            </a:r>
            <a:r>
              <a:rPr lang="fr-FR" sz="2400" dirty="0" smtClean="0"/>
              <a:t>La </a:t>
            </a:r>
            <a:r>
              <a:rPr lang="fr-FR" sz="2400" dirty="0" err="1"/>
              <a:t>molina</a:t>
            </a:r>
            <a:r>
              <a:rPr lang="fr-FR" sz="2400" dirty="0"/>
              <a:t> La </a:t>
            </a:r>
            <a:r>
              <a:rPr lang="fr-FR" sz="2400" dirty="0" err="1"/>
              <a:t>masella</a:t>
            </a:r>
            <a:r>
              <a:rPr lang="fr-FR" sz="2400" dirty="0"/>
              <a:t> stage encadré</a:t>
            </a:r>
          </a:p>
          <a:p>
            <a:r>
              <a:rPr lang="fr-FR" sz="2800" dirty="0" smtClean="0"/>
              <a:t>30,31, 1/04 </a:t>
            </a:r>
            <a:r>
              <a:rPr lang="fr-FR" sz="2400" dirty="0" err="1" smtClean="0"/>
              <a:t>Grandvalira</a:t>
            </a:r>
            <a:r>
              <a:rPr lang="fr-FR" sz="2400" dirty="0" smtClean="0"/>
              <a:t> stage </a:t>
            </a:r>
            <a:r>
              <a:rPr lang="fr-FR" sz="2400" dirty="0"/>
              <a:t>fin de saison </a:t>
            </a:r>
            <a:r>
              <a:rPr lang="fr-FR" sz="2400" dirty="0" smtClean="0"/>
              <a:t>libre</a:t>
            </a:r>
            <a:endParaRPr lang="fr-FR" sz="2400" dirty="0"/>
          </a:p>
          <a:p>
            <a:pPr>
              <a:spcBef>
                <a:spcPts val="1325"/>
              </a:spcBef>
              <a:spcAft>
                <a:spcPts val="1800"/>
              </a:spcAft>
            </a:pPr>
            <a:endParaRPr lang="fr-FR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7434640_1695988864027787_836951835374215337_o.jpg"/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" b="674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Formation au monitorat FSGT</a:t>
            </a:r>
            <a:b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</a:br>
            <a: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(Ski – Snowboard)</a:t>
            </a:r>
            <a:endParaRPr lang="fr-F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+mj-ea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000" dirty="0" smtClean="0"/>
              <a:t>Suivre la formation FSGT c</a:t>
            </a:r>
            <a:r>
              <a:rPr lang="fr-FR" altLang="fr-FR" sz="3000" dirty="0" smtClean="0"/>
              <a:t>’</a:t>
            </a:r>
            <a:r>
              <a:rPr lang="fr-FR" sz="3000" dirty="0" smtClean="0"/>
              <a:t>est </a:t>
            </a:r>
            <a:r>
              <a:rPr lang="fr-FR" sz="2900" dirty="0" smtClean="0"/>
              <a:t>:</a:t>
            </a:r>
          </a:p>
          <a:p>
            <a:pPr lvl="1">
              <a:lnSpc>
                <a:spcPct val="73000"/>
              </a:lnSpc>
              <a:spcBef>
                <a:spcPts val="3000"/>
              </a:spcBef>
              <a:spcAft>
                <a:spcPts val="1425"/>
              </a:spcAft>
            </a:pPr>
            <a:r>
              <a:rPr lang="fr-FR" dirty="0"/>
              <a:t>P</a:t>
            </a:r>
            <a:r>
              <a:rPr lang="fr-FR" dirty="0" smtClean="0"/>
              <a:t>rogresser en toutes conditions de neige et de pente</a:t>
            </a:r>
          </a:p>
          <a:p>
            <a:pPr lvl="1">
              <a:lnSpc>
                <a:spcPct val="83000"/>
              </a:lnSpc>
              <a:spcBef>
                <a:spcPts val="1200"/>
              </a:spcBef>
              <a:spcAft>
                <a:spcPts val="1425"/>
              </a:spcAft>
            </a:pPr>
            <a:r>
              <a:rPr lang="fr-FR" dirty="0"/>
              <a:t>A</a:t>
            </a:r>
            <a:r>
              <a:rPr lang="fr-FR" dirty="0" smtClean="0"/>
              <a:t>voir le plaisir d</a:t>
            </a:r>
            <a:r>
              <a:rPr lang="fr-FR" altLang="fr-FR" dirty="0" smtClean="0"/>
              <a:t>’</a:t>
            </a:r>
            <a:r>
              <a:rPr lang="fr-FR" dirty="0" smtClean="0"/>
              <a:t>aider les autres à progresser dans une bonne ambiance</a:t>
            </a:r>
          </a:p>
          <a:p>
            <a:pPr lvl="1">
              <a:lnSpc>
                <a:spcPct val="83000"/>
              </a:lnSpc>
              <a:spcBef>
                <a:spcPts val="1200"/>
              </a:spcBef>
              <a:spcAft>
                <a:spcPts val="1425"/>
              </a:spcAft>
            </a:pPr>
            <a:r>
              <a:rPr lang="fr-FR" dirty="0"/>
              <a:t>R</a:t>
            </a:r>
            <a:r>
              <a:rPr lang="fr-FR" dirty="0" smtClean="0"/>
              <a:t>ider avec des amis de très bon niveau</a:t>
            </a:r>
          </a:p>
          <a:p>
            <a:pPr lvl="1">
              <a:lnSpc>
                <a:spcPct val="83000"/>
              </a:lnSpc>
              <a:spcBef>
                <a:spcPts val="1200"/>
              </a:spcBef>
              <a:spcAft>
                <a:spcPts val="1425"/>
              </a:spcAft>
            </a:pPr>
            <a:r>
              <a:rPr lang="fr-FR" dirty="0" smtClean="0"/>
              <a:t>Être pris au pair lorsque vous encadrez</a:t>
            </a:r>
          </a:p>
          <a:p>
            <a:pPr lvl="1">
              <a:lnSpc>
                <a:spcPct val="83000"/>
              </a:lnSpc>
              <a:spcBef>
                <a:spcPts val="1200"/>
              </a:spcBef>
              <a:spcAft>
                <a:spcPts val="1425"/>
              </a:spcAft>
            </a:pPr>
            <a:r>
              <a:rPr lang="fr-FR" dirty="0"/>
              <a:t>P</a:t>
            </a:r>
            <a:r>
              <a:rPr lang="fr-FR" dirty="0" smtClean="0"/>
              <a:t>asser le diplôme fédéral FSGT 1</a:t>
            </a:r>
            <a:r>
              <a:rPr lang="fr-FR" baseline="30000" dirty="0" smtClean="0"/>
              <a:t>er</a:t>
            </a:r>
            <a:r>
              <a:rPr lang="fr-FR" dirty="0" smtClean="0"/>
              <a:t> puis 2</a:t>
            </a:r>
            <a:r>
              <a:rPr lang="fr-FR" baseline="30000" dirty="0" smtClean="0"/>
              <a:t>ème</a:t>
            </a:r>
            <a:r>
              <a:rPr lang="fr-FR" dirty="0" smtClean="0"/>
              <a:t> degré</a:t>
            </a:r>
          </a:p>
          <a:p>
            <a:pPr>
              <a:lnSpc>
                <a:spcPct val="90000"/>
              </a:lnSpc>
            </a:pPr>
            <a:endParaRPr lang="fr-FR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7522612_1695958660697474_5549627565438893490_n.jpg"/>
          <p:cNvPicPr>
            <a:picLocks noChangeAspect="1"/>
          </p:cNvPicPr>
          <p:nvPr/>
        </p:nvPicPr>
        <p:blipFill rotWithShape="1"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17897" r="4457" b="1687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</a:rPr>
              <a:t>Avantages club</a:t>
            </a:r>
            <a:endParaRPr lang="fr-F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412750">
              <a:lnSpc>
                <a:spcPct val="90000"/>
              </a:lnSpc>
              <a:spcBef>
                <a:spcPts val="1363"/>
              </a:spcBef>
            </a:pPr>
            <a:r>
              <a:rPr lang="fr-FR" sz="3000" dirty="0" smtClean="0"/>
              <a:t>Partenariats avec </a:t>
            </a:r>
            <a:r>
              <a:rPr lang="fr-FR" sz="3000" dirty="0" err="1"/>
              <a:t>Atomic</a:t>
            </a:r>
            <a:r>
              <a:rPr lang="fr-FR" sz="3000" dirty="0" smtClean="0"/>
              <a:t>,</a:t>
            </a:r>
            <a:r>
              <a:rPr lang="fr-FR" sz="3000" dirty="0"/>
              <a:t> </a:t>
            </a:r>
            <a:r>
              <a:rPr lang="fr-FR" sz="3000" dirty="0" err="1" smtClean="0"/>
              <a:t>Dynastar</a:t>
            </a:r>
            <a:r>
              <a:rPr lang="fr-FR" sz="3000" dirty="0" smtClean="0"/>
              <a:t>, </a:t>
            </a:r>
            <a:r>
              <a:rPr lang="fr-FR" sz="3000" dirty="0" err="1"/>
              <a:t>Julbo</a:t>
            </a:r>
            <a:r>
              <a:rPr lang="fr-FR" sz="3000" dirty="0"/>
              <a:t>, </a:t>
            </a:r>
            <a:r>
              <a:rPr lang="fr-FR" sz="3000" dirty="0" err="1" smtClean="0"/>
              <a:t>Skiset</a:t>
            </a:r>
            <a:r>
              <a:rPr lang="fr-FR" sz="3000" dirty="0" smtClean="0"/>
              <a:t>, </a:t>
            </a:r>
            <a:r>
              <a:rPr lang="fr-FR" sz="3000" dirty="0" err="1" smtClean="0"/>
              <a:t>Swoard</a:t>
            </a:r>
            <a:r>
              <a:rPr lang="fr-FR" sz="3000" dirty="0"/>
              <a:t>, </a:t>
            </a:r>
            <a:r>
              <a:rPr lang="fr-FR" sz="3000" dirty="0" smtClean="0"/>
              <a:t>Vola</a:t>
            </a:r>
          </a:p>
          <a:p>
            <a:pPr marL="412750">
              <a:lnSpc>
                <a:spcPct val="90000"/>
              </a:lnSpc>
              <a:spcBef>
                <a:spcPts val="1363"/>
              </a:spcBef>
            </a:pPr>
            <a:r>
              <a:rPr lang="fr-FR" sz="3000" dirty="0" smtClean="0"/>
              <a:t>Forfaits </a:t>
            </a:r>
            <a:r>
              <a:rPr lang="fr-FR" sz="3000" dirty="0" err="1" smtClean="0"/>
              <a:t>préchargés</a:t>
            </a:r>
            <a:r>
              <a:rPr lang="fr-FR" sz="3000" dirty="0" smtClean="0"/>
              <a:t> au club en dehors des sorties</a:t>
            </a:r>
          </a:p>
          <a:p>
            <a:pPr marL="412750">
              <a:lnSpc>
                <a:spcPct val="90000"/>
              </a:lnSpc>
              <a:spcBef>
                <a:spcPts val="1363"/>
              </a:spcBef>
            </a:pPr>
            <a:r>
              <a:rPr lang="fr-FR" sz="3000" dirty="0" smtClean="0"/>
              <a:t>Accès à un local de préparation et réparation du matériel</a:t>
            </a:r>
          </a:p>
          <a:p>
            <a:pPr marL="412750">
              <a:lnSpc>
                <a:spcPct val="90000"/>
              </a:lnSpc>
              <a:spcBef>
                <a:spcPts val="1363"/>
              </a:spcBef>
            </a:pPr>
            <a:r>
              <a:rPr lang="fr-FR" sz="3000" dirty="0"/>
              <a:t>Préparation physique </a:t>
            </a:r>
            <a:r>
              <a:rPr lang="fr-FR" sz="3000" dirty="0" smtClean="0"/>
              <a:t>hebdomadaire</a:t>
            </a:r>
          </a:p>
          <a:p>
            <a:pPr marL="412750">
              <a:lnSpc>
                <a:spcPct val="90000"/>
              </a:lnSpc>
            </a:pPr>
            <a:endParaRPr lang="fr-FR" dirty="0" smtClean="0"/>
          </a:p>
          <a:p>
            <a:pPr lvl="1">
              <a:lnSpc>
                <a:spcPct val="90000"/>
              </a:lnSpc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518</Words>
  <Application>Microsoft Office PowerPoint</Application>
  <PresentationFormat>Affichage à l'écran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Jeudi 4 octobre 2018 Salle du stade Daniel Faucher</vt:lpstr>
      <vt:lpstr>Présentation générale</vt:lpstr>
      <vt:lpstr>Loisir adulte et enfant</vt:lpstr>
      <vt:lpstr>Loisir adulte et enfant</vt:lpstr>
      <vt:lpstr>Compétition SKI</vt:lpstr>
      <vt:lpstr>Snowboard Extreme Carving</vt:lpstr>
      <vt:lpstr>Calendrier prévisionnel</vt:lpstr>
      <vt:lpstr>Formation au monitorat FSGT (Ski – Snowboard)</vt:lpstr>
      <vt:lpstr>Avantages club</vt:lpstr>
      <vt:lpstr>Adhésion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</dc:creator>
  <cp:lastModifiedBy>arnaud cezera</cp:lastModifiedBy>
  <cp:revision>59</cp:revision>
  <dcterms:created xsi:type="dcterms:W3CDTF">2016-09-05T10:07:10Z</dcterms:created>
  <dcterms:modified xsi:type="dcterms:W3CDTF">2018-10-01T12:39:22Z</dcterms:modified>
</cp:coreProperties>
</file>